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63" r:id="rId2"/>
    <p:sldMasterId id="2147484351" r:id="rId3"/>
    <p:sldMasterId id="2147484337" r:id="rId4"/>
  </p:sldMasterIdLst>
  <p:notesMasterIdLst>
    <p:notesMasterId r:id="rId42"/>
  </p:notesMasterIdLst>
  <p:sldIdLst>
    <p:sldId id="264" r:id="rId5"/>
    <p:sldId id="461" r:id="rId6"/>
    <p:sldId id="429" r:id="rId7"/>
    <p:sldId id="421" r:id="rId8"/>
    <p:sldId id="423" r:id="rId9"/>
    <p:sldId id="424" r:id="rId10"/>
    <p:sldId id="422" r:id="rId11"/>
    <p:sldId id="443" r:id="rId12"/>
    <p:sldId id="395" r:id="rId13"/>
    <p:sldId id="428" r:id="rId14"/>
    <p:sldId id="391" r:id="rId15"/>
    <p:sldId id="376" r:id="rId16"/>
    <p:sldId id="426" r:id="rId17"/>
    <p:sldId id="385" r:id="rId18"/>
    <p:sldId id="458" r:id="rId19"/>
    <p:sldId id="425" r:id="rId20"/>
    <p:sldId id="427" r:id="rId21"/>
    <p:sldId id="463" r:id="rId22"/>
    <p:sldId id="451" r:id="rId23"/>
    <p:sldId id="441" r:id="rId24"/>
    <p:sldId id="442" r:id="rId25"/>
    <p:sldId id="431" r:id="rId26"/>
    <p:sldId id="437" r:id="rId27"/>
    <p:sldId id="457" r:id="rId28"/>
    <p:sldId id="440" r:id="rId29"/>
    <p:sldId id="445" r:id="rId30"/>
    <p:sldId id="416" r:id="rId31"/>
    <p:sldId id="450" r:id="rId32"/>
    <p:sldId id="446" r:id="rId33"/>
    <p:sldId id="449" r:id="rId34"/>
    <p:sldId id="459" r:id="rId35"/>
    <p:sldId id="396" r:id="rId36"/>
    <p:sldId id="414" r:id="rId37"/>
    <p:sldId id="387" r:id="rId38"/>
    <p:sldId id="464" r:id="rId39"/>
    <p:sldId id="462" r:id="rId40"/>
    <p:sldId id="323" r:id="rId4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662" autoAdjust="0"/>
  </p:normalViewPr>
  <p:slideViewPr>
    <p:cSldViewPr>
      <p:cViewPr>
        <p:scale>
          <a:sx n="66" d="100"/>
          <a:sy n="66" d="100"/>
        </p:scale>
        <p:origin x="-101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B9A30-68FE-4847-BBB6-03D54582847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A2C40A-FE45-48C5-BAFD-0242CF1F765E}">
      <dgm:prSet phldrT="[Text]" custT="1"/>
      <dgm:spPr/>
      <dgm:t>
        <a:bodyPr/>
        <a:lstStyle/>
        <a:p>
          <a:r>
            <a:rPr lang="en-US" sz="2000" b="1" dirty="0" smtClean="0"/>
            <a:t>Planning</a:t>
          </a:r>
          <a:endParaRPr lang="en-US" sz="2000" b="1" dirty="0"/>
        </a:p>
      </dgm:t>
    </dgm:pt>
    <dgm:pt modelId="{2EFF2638-F325-4B3D-849E-E67B97D5BA92}" type="parTrans" cxnId="{99DDF9EE-A55A-4747-A5F5-109B73EA0CBB}">
      <dgm:prSet/>
      <dgm:spPr/>
      <dgm:t>
        <a:bodyPr/>
        <a:lstStyle/>
        <a:p>
          <a:endParaRPr lang="en-US"/>
        </a:p>
      </dgm:t>
    </dgm:pt>
    <dgm:pt modelId="{FBC739B8-4E99-4F22-BDED-3AA5F70E5BC1}" type="sibTrans" cxnId="{99DDF9EE-A55A-4747-A5F5-109B73EA0CBB}">
      <dgm:prSet/>
      <dgm:spPr/>
      <dgm:t>
        <a:bodyPr/>
        <a:lstStyle/>
        <a:p>
          <a:endParaRPr lang="en-US"/>
        </a:p>
      </dgm:t>
    </dgm:pt>
    <dgm:pt modelId="{2B3A5795-7428-472A-8ADA-E82FB0843071}">
      <dgm:prSet phldrT="[Text]"/>
      <dgm:spPr/>
      <dgm:t>
        <a:bodyPr/>
        <a:lstStyle/>
        <a:p>
          <a:r>
            <a:rPr lang="en-US" dirty="0" smtClean="0">
              <a:cs typeface="Arial" pitchFamily="34" charset="0"/>
            </a:rPr>
            <a:t>Keyword research to understand how the target market is looking for and thinking about this product</a:t>
          </a:r>
          <a:endParaRPr lang="en-US" dirty="0"/>
        </a:p>
      </dgm:t>
    </dgm:pt>
    <dgm:pt modelId="{C25D7A19-EF38-4676-9D78-A59DC782BED3}" type="parTrans" cxnId="{BBEC826F-2749-4A25-9DB6-ECD0C42438DB}">
      <dgm:prSet/>
      <dgm:spPr/>
      <dgm:t>
        <a:bodyPr/>
        <a:lstStyle/>
        <a:p>
          <a:endParaRPr lang="en-US"/>
        </a:p>
      </dgm:t>
    </dgm:pt>
    <dgm:pt modelId="{0911D2E6-8667-4336-B4B7-1EB40D9ABBF9}" type="sibTrans" cxnId="{BBEC826F-2749-4A25-9DB6-ECD0C42438DB}">
      <dgm:prSet/>
      <dgm:spPr/>
      <dgm:t>
        <a:bodyPr/>
        <a:lstStyle/>
        <a:p>
          <a:endParaRPr lang="en-US"/>
        </a:p>
      </dgm:t>
    </dgm:pt>
    <dgm:pt modelId="{CF0E87AE-32BF-4999-B2DA-3F56CC9D6A96}">
      <dgm:prSet phldrT="[Text]" custT="1"/>
      <dgm:spPr/>
      <dgm:t>
        <a:bodyPr/>
        <a:lstStyle/>
        <a:p>
          <a:r>
            <a:rPr lang="en-US" sz="2000" b="1" dirty="0" smtClean="0"/>
            <a:t>Design &amp; Development</a:t>
          </a:r>
          <a:endParaRPr lang="en-US" sz="2000" b="1" dirty="0"/>
        </a:p>
      </dgm:t>
    </dgm:pt>
    <dgm:pt modelId="{2EA4230A-AE2B-4913-A6CB-DD07886DF8CD}" type="parTrans" cxnId="{81AE584F-4AA7-4955-9CCF-4B584EA0E75A}">
      <dgm:prSet/>
      <dgm:spPr/>
      <dgm:t>
        <a:bodyPr/>
        <a:lstStyle/>
        <a:p>
          <a:endParaRPr lang="en-US"/>
        </a:p>
      </dgm:t>
    </dgm:pt>
    <dgm:pt modelId="{839B29E8-2C23-4930-AAB0-C1A580CC214C}" type="sibTrans" cxnId="{81AE584F-4AA7-4955-9CCF-4B584EA0E75A}">
      <dgm:prSet/>
      <dgm:spPr/>
      <dgm:t>
        <a:bodyPr/>
        <a:lstStyle/>
        <a:p>
          <a:endParaRPr lang="en-US"/>
        </a:p>
      </dgm:t>
    </dgm:pt>
    <dgm:pt modelId="{90851A25-0096-47D6-8ACD-3FBED0F2DFA2}">
      <dgm:prSet phldrT="[Text]"/>
      <dgm:spPr/>
      <dgm:t>
        <a:bodyPr/>
        <a:lstStyle/>
        <a:p>
          <a:r>
            <a:rPr lang="en-US" dirty="0" smtClean="0"/>
            <a:t>Intuitive IA</a:t>
          </a:r>
          <a:endParaRPr lang="en-US" dirty="0"/>
        </a:p>
      </dgm:t>
    </dgm:pt>
    <dgm:pt modelId="{81C1EF14-F2BC-4948-8D40-DAEB4BD378D2}" type="parTrans" cxnId="{53274495-7E8D-45C3-906A-196861714369}">
      <dgm:prSet/>
      <dgm:spPr/>
      <dgm:t>
        <a:bodyPr/>
        <a:lstStyle/>
        <a:p>
          <a:endParaRPr lang="en-US"/>
        </a:p>
      </dgm:t>
    </dgm:pt>
    <dgm:pt modelId="{B106D6AE-4C8D-4B07-9E0C-139BB583F939}" type="sibTrans" cxnId="{53274495-7E8D-45C3-906A-196861714369}">
      <dgm:prSet/>
      <dgm:spPr/>
      <dgm:t>
        <a:bodyPr/>
        <a:lstStyle/>
        <a:p>
          <a:endParaRPr lang="en-US"/>
        </a:p>
      </dgm:t>
    </dgm:pt>
    <dgm:pt modelId="{9032D196-4B2F-45BC-A955-95D9684694FF}">
      <dgm:prSet phldrT="[Text]" custT="1"/>
      <dgm:spPr/>
      <dgm:t>
        <a:bodyPr/>
        <a:lstStyle/>
        <a:p>
          <a:r>
            <a:rPr lang="en-US" sz="2000" b="1" dirty="0" smtClean="0"/>
            <a:t>Launch &amp; Monitor</a:t>
          </a:r>
          <a:endParaRPr lang="en-US" sz="2000" b="1" dirty="0"/>
        </a:p>
      </dgm:t>
    </dgm:pt>
    <dgm:pt modelId="{66046CC8-E78E-42B1-8B70-DEDCBF0DAF4E}" type="parTrans" cxnId="{347D835E-D100-4053-8480-63CD0216B585}">
      <dgm:prSet/>
      <dgm:spPr/>
      <dgm:t>
        <a:bodyPr/>
        <a:lstStyle/>
        <a:p>
          <a:endParaRPr lang="en-US"/>
        </a:p>
      </dgm:t>
    </dgm:pt>
    <dgm:pt modelId="{85335889-3DBB-40D0-B306-8AC792ECB196}" type="sibTrans" cxnId="{347D835E-D100-4053-8480-63CD0216B585}">
      <dgm:prSet/>
      <dgm:spPr/>
      <dgm:t>
        <a:bodyPr/>
        <a:lstStyle/>
        <a:p>
          <a:endParaRPr lang="en-US"/>
        </a:p>
      </dgm:t>
    </dgm:pt>
    <dgm:pt modelId="{51D358F6-4EB7-40D5-B161-2B465BC6229E}">
      <dgm:prSet/>
      <dgm:spPr/>
      <dgm:t>
        <a:bodyPr/>
        <a:lstStyle/>
        <a:p>
          <a:r>
            <a:rPr lang="en-US" dirty="0" smtClean="0">
              <a:cs typeface="Arial" pitchFamily="34" charset="0"/>
            </a:rPr>
            <a:t>Optimized templates &amp; assets</a:t>
          </a:r>
          <a:endParaRPr lang="en-US" dirty="0">
            <a:cs typeface="Arial" pitchFamily="34" charset="0"/>
          </a:endParaRPr>
        </a:p>
      </dgm:t>
    </dgm:pt>
    <dgm:pt modelId="{25C92BAA-9F97-4F28-9ADF-5057A4FA112C}" type="parTrans" cxnId="{79B1DF5D-E8B8-48E5-A29E-8D0A9118C2A7}">
      <dgm:prSet/>
      <dgm:spPr/>
      <dgm:t>
        <a:bodyPr/>
        <a:lstStyle/>
        <a:p>
          <a:endParaRPr lang="en-US"/>
        </a:p>
      </dgm:t>
    </dgm:pt>
    <dgm:pt modelId="{0CA99393-6DB8-413A-A7D3-E390D227E76A}" type="sibTrans" cxnId="{79B1DF5D-E8B8-48E5-A29E-8D0A9118C2A7}">
      <dgm:prSet/>
      <dgm:spPr/>
      <dgm:t>
        <a:bodyPr/>
        <a:lstStyle/>
        <a:p>
          <a:endParaRPr lang="en-US"/>
        </a:p>
      </dgm:t>
    </dgm:pt>
    <dgm:pt modelId="{481DF990-3F70-4BD8-8E61-8C14BFE22950}">
      <dgm:prSet/>
      <dgm:spPr/>
      <dgm:t>
        <a:bodyPr/>
        <a:lstStyle/>
        <a:p>
          <a:r>
            <a:rPr lang="en-US" dirty="0" smtClean="0">
              <a:cs typeface="Arial" pitchFamily="34" charset="0"/>
            </a:rPr>
            <a:t>Identify  &amp; resolve accessibility issues</a:t>
          </a:r>
          <a:endParaRPr lang="en-US" dirty="0"/>
        </a:p>
      </dgm:t>
    </dgm:pt>
    <dgm:pt modelId="{19C9AA77-C751-4B12-B4AE-77F0F5E4F86B}" type="parTrans" cxnId="{9192E3B2-059E-4CF8-9188-7A788FF63C14}">
      <dgm:prSet/>
      <dgm:spPr/>
      <dgm:t>
        <a:bodyPr/>
        <a:lstStyle/>
        <a:p>
          <a:endParaRPr lang="en-US"/>
        </a:p>
      </dgm:t>
    </dgm:pt>
    <dgm:pt modelId="{7A2AEB2D-2D0F-440C-804F-3D33F351DF32}" type="sibTrans" cxnId="{9192E3B2-059E-4CF8-9188-7A788FF63C14}">
      <dgm:prSet/>
      <dgm:spPr/>
      <dgm:t>
        <a:bodyPr/>
        <a:lstStyle/>
        <a:p>
          <a:endParaRPr lang="en-US"/>
        </a:p>
      </dgm:t>
    </dgm:pt>
    <dgm:pt modelId="{4AED4466-BCD2-49BF-B1B4-D49DDF2FCB68}">
      <dgm:prSet/>
      <dgm:spPr/>
      <dgm:t>
        <a:bodyPr/>
        <a:lstStyle/>
        <a:p>
          <a:r>
            <a:rPr lang="en-US" dirty="0" smtClean="0">
              <a:cs typeface="Arial" pitchFamily="34" charset="0"/>
            </a:rPr>
            <a:t>Monitor crawl and indexing to identify overlooked or unforeseen issues</a:t>
          </a:r>
          <a:endParaRPr lang="en-US" dirty="0">
            <a:latin typeface="+mn-lt"/>
          </a:endParaRPr>
        </a:p>
      </dgm:t>
    </dgm:pt>
    <dgm:pt modelId="{5C526EA8-BA37-48FC-8A08-349429F63886}" type="parTrans" cxnId="{7961C593-CE92-485F-8FE3-4AC00C2E82E2}">
      <dgm:prSet/>
      <dgm:spPr/>
      <dgm:t>
        <a:bodyPr/>
        <a:lstStyle/>
        <a:p>
          <a:endParaRPr lang="en-US"/>
        </a:p>
      </dgm:t>
    </dgm:pt>
    <dgm:pt modelId="{7A292316-1EA8-4FAF-AC71-E1F5A8B2C497}" type="sibTrans" cxnId="{7961C593-CE92-485F-8FE3-4AC00C2E82E2}">
      <dgm:prSet/>
      <dgm:spPr/>
      <dgm:t>
        <a:bodyPr/>
        <a:lstStyle/>
        <a:p>
          <a:endParaRPr lang="en-US"/>
        </a:p>
      </dgm:t>
    </dgm:pt>
    <dgm:pt modelId="{1BA7964D-611F-42E7-8216-77994F154540}">
      <dgm:prSet phldrT="[Text]"/>
      <dgm:spPr/>
      <dgm:t>
        <a:bodyPr/>
        <a:lstStyle/>
        <a:p>
          <a:r>
            <a:rPr lang="en-US" dirty="0" smtClean="0">
              <a:cs typeface="Arial" pitchFamily="34" charset="0"/>
            </a:rPr>
            <a:t>Identify opportunities where search can support the project</a:t>
          </a:r>
          <a:endParaRPr lang="en-US" dirty="0"/>
        </a:p>
      </dgm:t>
    </dgm:pt>
    <dgm:pt modelId="{F0046014-6111-413B-9A75-4D1355174216}" type="parTrans" cxnId="{5C475AFF-B847-4064-BEE2-639A5B31214A}">
      <dgm:prSet/>
      <dgm:spPr/>
      <dgm:t>
        <a:bodyPr/>
        <a:lstStyle/>
        <a:p>
          <a:endParaRPr lang="en-US"/>
        </a:p>
      </dgm:t>
    </dgm:pt>
    <dgm:pt modelId="{F1D2FE8B-A4F3-423E-98D5-BC384C7BE29B}" type="sibTrans" cxnId="{5C475AFF-B847-4064-BEE2-639A5B31214A}">
      <dgm:prSet/>
      <dgm:spPr/>
      <dgm:t>
        <a:bodyPr/>
        <a:lstStyle/>
        <a:p>
          <a:endParaRPr lang="en-US"/>
        </a:p>
      </dgm:t>
    </dgm:pt>
    <dgm:pt modelId="{96650520-1B4D-41A9-BE8B-D08D467D5183}">
      <dgm:prSet/>
      <dgm:spPr/>
      <dgm:t>
        <a:bodyPr/>
        <a:lstStyle/>
        <a:p>
          <a:r>
            <a:rPr lang="en-US" dirty="0" smtClean="0"/>
            <a:t>Create sitemap feeds</a:t>
          </a:r>
          <a:endParaRPr lang="en-US" dirty="0"/>
        </a:p>
      </dgm:t>
    </dgm:pt>
    <dgm:pt modelId="{3A3C1BD9-E3CD-4556-A1F4-B0EE2E033E8B}" type="parTrans" cxnId="{280F52A8-22F3-4DA9-AA5C-F5685CAF7247}">
      <dgm:prSet/>
      <dgm:spPr/>
      <dgm:t>
        <a:bodyPr/>
        <a:lstStyle/>
        <a:p>
          <a:endParaRPr lang="en-US"/>
        </a:p>
      </dgm:t>
    </dgm:pt>
    <dgm:pt modelId="{6EC2BC29-6D14-464D-9D8D-74BF547AACE8}" type="sibTrans" cxnId="{280F52A8-22F3-4DA9-AA5C-F5685CAF7247}">
      <dgm:prSet/>
      <dgm:spPr/>
      <dgm:t>
        <a:bodyPr/>
        <a:lstStyle/>
        <a:p>
          <a:endParaRPr lang="en-US"/>
        </a:p>
      </dgm:t>
    </dgm:pt>
    <dgm:pt modelId="{81F86FB2-E05E-4326-B057-C8100DF4BAAB}">
      <dgm:prSet/>
      <dgm:spPr/>
      <dgm:t>
        <a:bodyPr/>
        <a:lstStyle/>
        <a:p>
          <a:r>
            <a:rPr lang="en-US" dirty="0" smtClean="0"/>
            <a:t>Maximize site speed</a:t>
          </a:r>
          <a:endParaRPr lang="en-US" dirty="0"/>
        </a:p>
      </dgm:t>
    </dgm:pt>
    <dgm:pt modelId="{03903620-3350-4ECD-9852-E4C7EE7B529E}" type="parTrans" cxnId="{825D585E-723E-4F7A-AB8C-123A9D5AF5AE}">
      <dgm:prSet/>
      <dgm:spPr/>
      <dgm:t>
        <a:bodyPr/>
        <a:lstStyle/>
        <a:p>
          <a:endParaRPr lang="en-US"/>
        </a:p>
      </dgm:t>
    </dgm:pt>
    <dgm:pt modelId="{B1039561-8335-4688-A6A7-1E597331F728}" type="sibTrans" cxnId="{825D585E-723E-4F7A-AB8C-123A9D5AF5AE}">
      <dgm:prSet/>
      <dgm:spPr/>
      <dgm:t>
        <a:bodyPr/>
        <a:lstStyle/>
        <a:p>
          <a:endParaRPr lang="en-US"/>
        </a:p>
      </dgm:t>
    </dgm:pt>
    <dgm:pt modelId="{64F03251-AF25-460E-9995-5716FBF14F56}">
      <dgm:prSet/>
      <dgm:spPr/>
      <dgm:t>
        <a:bodyPr/>
        <a:lstStyle/>
        <a:p>
          <a:r>
            <a:rPr lang="en-US" dirty="0" smtClean="0"/>
            <a:t>Collect and analyze data</a:t>
          </a:r>
          <a:endParaRPr lang="en-US" dirty="0">
            <a:latin typeface="+mn-lt"/>
            <a:cs typeface="Courier New" pitchFamily="49" charset="0"/>
          </a:endParaRPr>
        </a:p>
      </dgm:t>
    </dgm:pt>
    <dgm:pt modelId="{34CC8660-1C25-4C5B-AEFD-2DD587F2CE06}" type="parTrans" cxnId="{55BE4A47-ADE2-4955-B1D4-53FA1D884DE5}">
      <dgm:prSet/>
      <dgm:spPr/>
      <dgm:t>
        <a:bodyPr/>
        <a:lstStyle/>
        <a:p>
          <a:endParaRPr lang="en-US"/>
        </a:p>
      </dgm:t>
    </dgm:pt>
    <dgm:pt modelId="{A1440D50-9E30-4EEE-B477-C068C8B515CB}" type="sibTrans" cxnId="{55BE4A47-ADE2-4955-B1D4-53FA1D884DE5}">
      <dgm:prSet/>
      <dgm:spPr/>
      <dgm:t>
        <a:bodyPr/>
        <a:lstStyle/>
        <a:p>
          <a:endParaRPr lang="en-US"/>
        </a:p>
      </dgm:t>
    </dgm:pt>
    <dgm:pt modelId="{D524502A-717A-49EC-A949-61AAF5293765}">
      <dgm:prSet/>
      <dgm:spPr/>
      <dgm:t>
        <a:bodyPr/>
        <a:lstStyle/>
        <a:p>
          <a:r>
            <a:rPr lang="en-US" dirty="0" smtClean="0">
              <a:latin typeface="+mn-lt"/>
              <a:cs typeface="Courier New" pitchFamily="49" charset="0"/>
            </a:rPr>
            <a:t>Use data to identify search trends and develop content</a:t>
          </a:r>
          <a:endParaRPr lang="en-US" dirty="0">
            <a:latin typeface="+mn-lt"/>
            <a:cs typeface="Courier New" pitchFamily="49" charset="0"/>
          </a:endParaRPr>
        </a:p>
      </dgm:t>
    </dgm:pt>
    <dgm:pt modelId="{E24941F4-1D94-4338-9D35-2DC97F8BFAA0}" type="parTrans" cxnId="{EC185C2B-4559-4A23-954C-6136BF479F0A}">
      <dgm:prSet/>
      <dgm:spPr/>
    </dgm:pt>
    <dgm:pt modelId="{072884FA-9606-4706-A6B1-72D6FA428B8E}" type="sibTrans" cxnId="{EC185C2B-4559-4A23-954C-6136BF479F0A}">
      <dgm:prSet/>
      <dgm:spPr/>
    </dgm:pt>
    <dgm:pt modelId="{8EB7C127-5641-4682-BB31-BB8CD7F6590B}" type="pres">
      <dgm:prSet presAssocID="{485B9A30-68FE-4847-BBB6-03D5458284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3F31C3-9B63-4A6E-83CD-A33040447E96}" type="pres">
      <dgm:prSet presAssocID="{ECA2C40A-FE45-48C5-BAFD-0242CF1F765E}" presName="composite" presStyleCnt="0"/>
      <dgm:spPr/>
    </dgm:pt>
    <dgm:pt modelId="{F7CD3E1A-A23E-4AD9-A980-53FCF98F89DE}" type="pres">
      <dgm:prSet presAssocID="{ECA2C40A-FE45-48C5-BAFD-0242CF1F76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3D0AA-B510-46D9-8AE5-4FB56C32B887}" type="pres">
      <dgm:prSet presAssocID="{ECA2C40A-FE45-48C5-BAFD-0242CF1F765E}" presName="parSh" presStyleLbl="node1" presStyleIdx="0" presStyleCnt="3" custLinFactNeighborY="-18484"/>
      <dgm:spPr/>
      <dgm:t>
        <a:bodyPr/>
        <a:lstStyle/>
        <a:p>
          <a:endParaRPr lang="en-US"/>
        </a:p>
      </dgm:t>
    </dgm:pt>
    <dgm:pt modelId="{15BC2498-E76A-4B71-9A32-0486E81E1686}" type="pres">
      <dgm:prSet presAssocID="{ECA2C40A-FE45-48C5-BAFD-0242CF1F765E}" presName="desTx" presStyleLbl="fgAcc1" presStyleIdx="0" presStyleCnt="3" custLinFactNeighborY="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D088C-61AB-420E-AFFF-9C5E7370DD76}" type="pres">
      <dgm:prSet presAssocID="{FBC739B8-4E99-4F22-BDED-3AA5F70E5BC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CE9013-2555-4E20-8BAE-11A03562DA54}" type="pres">
      <dgm:prSet presAssocID="{FBC739B8-4E99-4F22-BDED-3AA5F70E5BC1}" presName="connTx" presStyleLbl="sibTrans2D1" presStyleIdx="0" presStyleCnt="2"/>
      <dgm:spPr/>
      <dgm:t>
        <a:bodyPr/>
        <a:lstStyle/>
        <a:p>
          <a:endParaRPr lang="en-US"/>
        </a:p>
      </dgm:t>
    </dgm:pt>
    <dgm:pt modelId="{7BC9DD62-65AC-4D96-83B8-9F5D67F724C1}" type="pres">
      <dgm:prSet presAssocID="{CF0E87AE-32BF-4999-B2DA-3F56CC9D6A96}" presName="composite" presStyleCnt="0"/>
      <dgm:spPr/>
    </dgm:pt>
    <dgm:pt modelId="{2DA669D9-18A2-4A14-A17A-E1FBDB7B63C1}" type="pres">
      <dgm:prSet presAssocID="{CF0E87AE-32BF-4999-B2DA-3F56CC9D6A9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BB1C2-2A20-4473-875B-FF70D0432E83}" type="pres">
      <dgm:prSet presAssocID="{CF0E87AE-32BF-4999-B2DA-3F56CC9D6A96}" presName="parSh" presStyleLbl="node1" presStyleIdx="1" presStyleCnt="3" custLinFactNeighborY="-18484"/>
      <dgm:spPr/>
      <dgm:t>
        <a:bodyPr/>
        <a:lstStyle/>
        <a:p>
          <a:endParaRPr lang="en-US"/>
        </a:p>
      </dgm:t>
    </dgm:pt>
    <dgm:pt modelId="{BAF7107E-735C-4CBC-8E62-231632596B4D}" type="pres">
      <dgm:prSet presAssocID="{CF0E87AE-32BF-4999-B2DA-3F56CC9D6A96}" presName="desTx" presStyleLbl="fgAcc1" presStyleIdx="1" presStyleCnt="3" custLinFactNeighborY="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F89CF-3BFF-44F5-B9E1-F968AD96788C}" type="pres">
      <dgm:prSet presAssocID="{839B29E8-2C23-4930-AAB0-C1A580CC21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77C2172-D426-4F1D-A0A2-4FE97D52E7D5}" type="pres">
      <dgm:prSet presAssocID="{839B29E8-2C23-4930-AAB0-C1A580CC214C}" presName="connTx" presStyleLbl="sibTrans2D1" presStyleIdx="1" presStyleCnt="2"/>
      <dgm:spPr/>
      <dgm:t>
        <a:bodyPr/>
        <a:lstStyle/>
        <a:p>
          <a:endParaRPr lang="en-US"/>
        </a:p>
      </dgm:t>
    </dgm:pt>
    <dgm:pt modelId="{C25DA4F8-8D6F-44D0-8EEF-350B8108252B}" type="pres">
      <dgm:prSet presAssocID="{9032D196-4B2F-45BC-A955-95D9684694FF}" presName="composite" presStyleCnt="0"/>
      <dgm:spPr/>
    </dgm:pt>
    <dgm:pt modelId="{798A7D52-62E3-4851-A60E-3419178A16B4}" type="pres">
      <dgm:prSet presAssocID="{9032D196-4B2F-45BC-A955-95D9684694F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3824F-2F77-4B37-8C68-5B1B6867D08E}" type="pres">
      <dgm:prSet presAssocID="{9032D196-4B2F-45BC-A955-95D9684694FF}" presName="parSh" presStyleLbl="node1" presStyleIdx="2" presStyleCnt="3" custLinFactNeighborY="-18484"/>
      <dgm:spPr/>
      <dgm:t>
        <a:bodyPr/>
        <a:lstStyle/>
        <a:p>
          <a:endParaRPr lang="en-US"/>
        </a:p>
      </dgm:t>
    </dgm:pt>
    <dgm:pt modelId="{C0B75D8B-7CC3-4BB6-8D7D-F6BE291F8814}" type="pres">
      <dgm:prSet presAssocID="{9032D196-4B2F-45BC-A955-95D9684694FF}" presName="desTx" presStyleLbl="fgAcc1" presStyleIdx="2" presStyleCnt="3" custLinFactNeighborY="4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2E202-77F3-49C9-9ECB-17F8743D1760}" type="presOf" srcId="{9032D196-4B2F-45BC-A955-95D9684694FF}" destId="{798A7D52-62E3-4851-A60E-3419178A16B4}" srcOrd="0" destOrd="0" presId="urn:microsoft.com/office/officeart/2005/8/layout/process3"/>
    <dgm:cxn modelId="{825D585E-723E-4F7A-AB8C-123A9D5AF5AE}" srcId="{CF0E87AE-32BF-4999-B2DA-3F56CC9D6A96}" destId="{81F86FB2-E05E-4326-B057-C8100DF4BAAB}" srcOrd="4" destOrd="0" parTransId="{03903620-3350-4ECD-9852-E4C7EE7B529E}" sibTransId="{B1039561-8335-4688-A6A7-1E597331F728}"/>
    <dgm:cxn modelId="{E1BEE094-FC50-4271-9026-BF009D22C9A2}" type="presOf" srcId="{51D358F6-4EB7-40D5-B161-2B465BC6229E}" destId="{BAF7107E-735C-4CBC-8E62-231632596B4D}" srcOrd="0" destOrd="1" presId="urn:microsoft.com/office/officeart/2005/8/layout/process3"/>
    <dgm:cxn modelId="{280F52A8-22F3-4DA9-AA5C-F5685CAF7247}" srcId="{CF0E87AE-32BF-4999-B2DA-3F56CC9D6A96}" destId="{96650520-1B4D-41A9-BE8B-D08D467D5183}" srcOrd="3" destOrd="0" parTransId="{3A3C1BD9-E3CD-4556-A1F4-B0EE2E033E8B}" sibTransId="{6EC2BC29-6D14-464D-9D8D-74BF547AACE8}"/>
    <dgm:cxn modelId="{A9C9FFD9-F588-48E5-8911-D6401EA9085A}" type="presOf" srcId="{9032D196-4B2F-45BC-A955-95D9684694FF}" destId="{D673824F-2F77-4B37-8C68-5B1B6867D08E}" srcOrd="1" destOrd="0" presId="urn:microsoft.com/office/officeart/2005/8/layout/process3"/>
    <dgm:cxn modelId="{0B256596-F375-482F-9AD6-F3C31D7E5E82}" type="presOf" srcId="{485B9A30-68FE-4847-BBB6-03D545828471}" destId="{8EB7C127-5641-4682-BB31-BB8CD7F6590B}" srcOrd="0" destOrd="0" presId="urn:microsoft.com/office/officeart/2005/8/layout/process3"/>
    <dgm:cxn modelId="{32891A36-6F50-4301-B15E-35C2CD3D2FFF}" type="presOf" srcId="{1BA7964D-611F-42E7-8216-77994F154540}" destId="{15BC2498-E76A-4B71-9A32-0486E81E1686}" srcOrd="0" destOrd="1" presId="urn:microsoft.com/office/officeart/2005/8/layout/process3"/>
    <dgm:cxn modelId="{C63933ED-B321-4D7E-81EB-6AD0810ED06E}" type="presOf" srcId="{96650520-1B4D-41A9-BE8B-D08D467D5183}" destId="{BAF7107E-735C-4CBC-8E62-231632596B4D}" srcOrd="0" destOrd="3" presId="urn:microsoft.com/office/officeart/2005/8/layout/process3"/>
    <dgm:cxn modelId="{6ED12DDE-FFCE-4E32-88F8-5FD2B95EFA22}" type="presOf" srcId="{839B29E8-2C23-4930-AAB0-C1A580CC214C}" destId="{F22F89CF-3BFF-44F5-B9E1-F968AD96788C}" srcOrd="0" destOrd="0" presId="urn:microsoft.com/office/officeart/2005/8/layout/process3"/>
    <dgm:cxn modelId="{53274495-7E8D-45C3-906A-196861714369}" srcId="{CF0E87AE-32BF-4999-B2DA-3F56CC9D6A96}" destId="{90851A25-0096-47D6-8ACD-3FBED0F2DFA2}" srcOrd="0" destOrd="0" parTransId="{81C1EF14-F2BC-4948-8D40-DAEB4BD378D2}" sibTransId="{B106D6AE-4C8D-4B07-9E0C-139BB583F939}"/>
    <dgm:cxn modelId="{750D6DDC-F3DD-4788-B944-9626E150D809}" type="presOf" srcId="{CF0E87AE-32BF-4999-B2DA-3F56CC9D6A96}" destId="{AE1BB1C2-2A20-4473-875B-FF70D0432E83}" srcOrd="1" destOrd="0" presId="urn:microsoft.com/office/officeart/2005/8/layout/process3"/>
    <dgm:cxn modelId="{53B4FC0D-2FE9-463C-86B2-E18B00A9DA58}" type="presOf" srcId="{4AED4466-BCD2-49BF-B1B4-D49DDF2FCB68}" destId="{C0B75D8B-7CC3-4BB6-8D7D-F6BE291F8814}" srcOrd="0" destOrd="0" presId="urn:microsoft.com/office/officeart/2005/8/layout/process3"/>
    <dgm:cxn modelId="{B67A9ED4-94AE-4C25-AACE-4A590D4A0498}" type="presOf" srcId="{81F86FB2-E05E-4326-B057-C8100DF4BAAB}" destId="{BAF7107E-735C-4CBC-8E62-231632596B4D}" srcOrd="0" destOrd="4" presId="urn:microsoft.com/office/officeart/2005/8/layout/process3"/>
    <dgm:cxn modelId="{347D835E-D100-4053-8480-63CD0216B585}" srcId="{485B9A30-68FE-4847-BBB6-03D545828471}" destId="{9032D196-4B2F-45BC-A955-95D9684694FF}" srcOrd="2" destOrd="0" parTransId="{66046CC8-E78E-42B1-8B70-DEDCBF0DAF4E}" sibTransId="{85335889-3DBB-40D0-B306-8AC792ECB196}"/>
    <dgm:cxn modelId="{81AE584F-4AA7-4955-9CCF-4B584EA0E75A}" srcId="{485B9A30-68FE-4847-BBB6-03D545828471}" destId="{CF0E87AE-32BF-4999-B2DA-3F56CC9D6A96}" srcOrd="1" destOrd="0" parTransId="{2EA4230A-AE2B-4913-A6CB-DD07886DF8CD}" sibTransId="{839B29E8-2C23-4930-AAB0-C1A580CC214C}"/>
    <dgm:cxn modelId="{7976D03F-78EF-4C4E-B4DE-12E8353D1CC1}" type="presOf" srcId="{FBC739B8-4E99-4F22-BDED-3AA5F70E5BC1}" destId="{C44D088C-61AB-420E-AFFF-9C5E7370DD76}" srcOrd="0" destOrd="0" presId="urn:microsoft.com/office/officeart/2005/8/layout/process3"/>
    <dgm:cxn modelId="{99DDF9EE-A55A-4747-A5F5-109B73EA0CBB}" srcId="{485B9A30-68FE-4847-BBB6-03D545828471}" destId="{ECA2C40A-FE45-48C5-BAFD-0242CF1F765E}" srcOrd="0" destOrd="0" parTransId="{2EFF2638-F325-4B3D-849E-E67B97D5BA92}" sibTransId="{FBC739B8-4E99-4F22-BDED-3AA5F70E5BC1}"/>
    <dgm:cxn modelId="{8A5C9007-3DDA-4441-A8C5-7F53C648B3F4}" type="presOf" srcId="{ECA2C40A-FE45-48C5-BAFD-0242CF1F765E}" destId="{2703D0AA-B510-46D9-8AE5-4FB56C32B887}" srcOrd="1" destOrd="0" presId="urn:microsoft.com/office/officeart/2005/8/layout/process3"/>
    <dgm:cxn modelId="{0CA60727-6E5D-40CC-8DF4-2D6CF00BE67C}" type="presOf" srcId="{CF0E87AE-32BF-4999-B2DA-3F56CC9D6A96}" destId="{2DA669D9-18A2-4A14-A17A-E1FBDB7B63C1}" srcOrd="0" destOrd="0" presId="urn:microsoft.com/office/officeart/2005/8/layout/process3"/>
    <dgm:cxn modelId="{EC185C2B-4559-4A23-954C-6136BF479F0A}" srcId="{9032D196-4B2F-45BC-A955-95D9684694FF}" destId="{D524502A-717A-49EC-A949-61AAF5293765}" srcOrd="2" destOrd="0" parTransId="{E24941F4-1D94-4338-9D35-2DC97F8BFAA0}" sibTransId="{072884FA-9606-4706-A6B1-72D6FA428B8E}"/>
    <dgm:cxn modelId="{7961C593-CE92-485F-8FE3-4AC00C2E82E2}" srcId="{9032D196-4B2F-45BC-A955-95D9684694FF}" destId="{4AED4466-BCD2-49BF-B1B4-D49DDF2FCB68}" srcOrd="0" destOrd="0" parTransId="{5C526EA8-BA37-48FC-8A08-349429F63886}" sibTransId="{7A292316-1EA8-4FAF-AC71-E1F5A8B2C497}"/>
    <dgm:cxn modelId="{4C2F0D97-FD29-4C9F-A779-B2CECECDA7AA}" type="presOf" srcId="{64F03251-AF25-460E-9995-5716FBF14F56}" destId="{C0B75D8B-7CC3-4BB6-8D7D-F6BE291F8814}" srcOrd="0" destOrd="1" presId="urn:microsoft.com/office/officeart/2005/8/layout/process3"/>
    <dgm:cxn modelId="{00529A5E-D2D0-4B6D-AD45-C11625100AC3}" type="presOf" srcId="{D524502A-717A-49EC-A949-61AAF5293765}" destId="{C0B75D8B-7CC3-4BB6-8D7D-F6BE291F8814}" srcOrd="0" destOrd="2" presId="urn:microsoft.com/office/officeart/2005/8/layout/process3"/>
    <dgm:cxn modelId="{EEF37FB3-4741-4AAE-BDBA-22966B528FB6}" type="presOf" srcId="{FBC739B8-4E99-4F22-BDED-3AA5F70E5BC1}" destId="{1CCE9013-2555-4E20-8BAE-11A03562DA54}" srcOrd="1" destOrd="0" presId="urn:microsoft.com/office/officeart/2005/8/layout/process3"/>
    <dgm:cxn modelId="{5C475AFF-B847-4064-BEE2-639A5B31214A}" srcId="{ECA2C40A-FE45-48C5-BAFD-0242CF1F765E}" destId="{1BA7964D-611F-42E7-8216-77994F154540}" srcOrd="1" destOrd="0" parTransId="{F0046014-6111-413B-9A75-4D1355174216}" sibTransId="{F1D2FE8B-A4F3-423E-98D5-BC384C7BE29B}"/>
    <dgm:cxn modelId="{9192E3B2-059E-4CF8-9188-7A788FF63C14}" srcId="{CF0E87AE-32BF-4999-B2DA-3F56CC9D6A96}" destId="{481DF990-3F70-4BD8-8E61-8C14BFE22950}" srcOrd="2" destOrd="0" parTransId="{19C9AA77-C751-4B12-B4AE-77F0F5E4F86B}" sibTransId="{7A2AEB2D-2D0F-440C-804F-3D33F351DF32}"/>
    <dgm:cxn modelId="{FC995847-C176-4E84-A68F-8503C99EED82}" type="presOf" srcId="{ECA2C40A-FE45-48C5-BAFD-0242CF1F765E}" destId="{F7CD3E1A-A23E-4AD9-A980-53FCF98F89DE}" srcOrd="0" destOrd="0" presId="urn:microsoft.com/office/officeart/2005/8/layout/process3"/>
    <dgm:cxn modelId="{D6C2F60E-695A-40C8-9462-775F5624D9A7}" type="presOf" srcId="{839B29E8-2C23-4930-AAB0-C1A580CC214C}" destId="{477C2172-D426-4F1D-A0A2-4FE97D52E7D5}" srcOrd="1" destOrd="0" presId="urn:microsoft.com/office/officeart/2005/8/layout/process3"/>
    <dgm:cxn modelId="{55BE4A47-ADE2-4955-B1D4-53FA1D884DE5}" srcId="{9032D196-4B2F-45BC-A955-95D9684694FF}" destId="{64F03251-AF25-460E-9995-5716FBF14F56}" srcOrd="1" destOrd="0" parTransId="{34CC8660-1C25-4C5B-AEFD-2DD587F2CE06}" sibTransId="{A1440D50-9E30-4EEE-B477-C068C8B515CB}"/>
    <dgm:cxn modelId="{BBEC826F-2749-4A25-9DB6-ECD0C42438DB}" srcId="{ECA2C40A-FE45-48C5-BAFD-0242CF1F765E}" destId="{2B3A5795-7428-472A-8ADA-E82FB0843071}" srcOrd="0" destOrd="0" parTransId="{C25D7A19-EF38-4676-9D78-A59DC782BED3}" sibTransId="{0911D2E6-8667-4336-B4B7-1EB40D9ABBF9}"/>
    <dgm:cxn modelId="{1E80CC08-41D1-437E-AD88-7F3DFA2CFABA}" type="presOf" srcId="{481DF990-3F70-4BD8-8E61-8C14BFE22950}" destId="{BAF7107E-735C-4CBC-8E62-231632596B4D}" srcOrd="0" destOrd="2" presId="urn:microsoft.com/office/officeart/2005/8/layout/process3"/>
    <dgm:cxn modelId="{3E32B01C-0BB8-4227-B417-10D17E2A3926}" type="presOf" srcId="{90851A25-0096-47D6-8ACD-3FBED0F2DFA2}" destId="{BAF7107E-735C-4CBC-8E62-231632596B4D}" srcOrd="0" destOrd="0" presId="urn:microsoft.com/office/officeart/2005/8/layout/process3"/>
    <dgm:cxn modelId="{671A2663-C5B1-4396-B32A-6B47D306A42A}" type="presOf" srcId="{2B3A5795-7428-472A-8ADA-E82FB0843071}" destId="{15BC2498-E76A-4B71-9A32-0486E81E1686}" srcOrd="0" destOrd="0" presId="urn:microsoft.com/office/officeart/2005/8/layout/process3"/>
    <dgm:cxn modelId="{79B1DF5D-E8B8-48E5-A29E-8D0A9118C2A7}" srcId="{CF0E87AE-32BF-4999-B2DA-3F56CC9D6A96}" destId="{51D358F6-4EB7-40D5-B161-2B465BC6229E}" srcOrd="1" destOrd="0" parTransId="{25C92BAA-9F97-4F28-9ADF-5057A4FA112C}" sibTransId="{0CA99393-6DB8-413A-A7D3-E390D227E76A}"/>
    <dgm:cxn modelId="{771717ED-6394-473C-B3E8-E6AD6F58FD5A}" type="presParOf" srcId="{8EB7C127-5641-4682-BB31-BB8CD7F6590B}" destId="{013F31C3-9B63-4A6E-83CD-A33040447E96}" srcOrd="0" destOrd="0" presId="urn:microsoft.com/office/officeart/2005/8/layout/process3"/>
    <dgm:cxn modelId="{73B7118A-D96B-4629-B5DB-CFF22EAECADD}" type="presParOf" srcId="{013F31C3-9B63-4A6E-83CD-A33040447E96}" destId="{F7CD3E1A-A23E-4AD9-A980-53FCF98F89DE}" srcOrd="0" destOrd="0" presId="urn:microsoft.com/office/officeart/2005/8/layout/process3"/>
    <dgm:cxn modelId="{A857731A-F5FA-49A8-85BB-DB8F0D333470}" type="presParOf" srcId="{013F31C3-9B63-4A6E-83CD-A33040447E96}" destId="{2703D0AA-B510-46D9-8AE5-4FB56C32B887}" srcOrd="1" destOrd="0" presId="urn:microsoft.com/office/officeart/2005/8/layout/process3"/>
    <dgm:cxn modelId="{9EA66B62-A647-46F1-A9BD-2EEDFAB1060A}" type="presParOf" srcId="{013F31C3-9B63-4A6E-83CD-A33040447E96}" destId="{15BC2498-E76A-4B71-9A32-0486E81E1686}" srcOrd="2" destOrd="0" presId="urn:microsoft.com/office/officeart/2005/8/layout/process3"/>
    <dgm:cxn modelId="{403FA545-D7D7-4069-AF93-9D3860A2D032}" type="presParOf" srcId="{8EB7C127-5641-4682-BB31-BB8CD7F6590B}" destId="{C44D088C-61AB-420E-AFFF-9C5E7370DD76}" srcOrd="1" destOrd="0" presId="urn:microsoft.com/office/officeart/2005/8/layout/process3"/>
    <dgm:cxn modelId="{AAAC9F19-2B49-44F5-889A-862A549C5A9D}" type="presParOf" srcId="{C44D088C-61AB-420E-AFFF-9C5E7370DD76}" destId="{1CCE9013-2555-4E20-8BAE-11A03562DA54}" srcOrd="0" destOrd="0" presId="urn:microsoft.com/office/officeart/2005/8/layout/process3"/>
    <dgm:cxn modelId="{B96EAA0E-96F8-4BF8-A444-E1FBC8D3216D}" type="presParOf" srcId="{8EB7C127-5641-4682-BB31-BB8CD7F6590B}" destId="{7BC9DD62-65AC-4D96-83B8-9F5D67F724C1}" srcOrd="2" destOrd="0" presId="urn:microsoft.com/office/officeart/2005/8/layout/process3"/>
    <dgm:cxn modelId="{320A6862-A991-43F4-AD38-8C5CC1A24BC4}" type="presParOf" srcId="{7BC9DD62-65AC-4D96-83B8-9F5D67F724C1}" destId="{2DA669D9-18A2-4A14-A17A-E1FBDB7B63C1}" srcOrd="0" destOrd="0" presId="urn:microsoft.com/office/officeart/2005/8/layout/process3"/>
    <dgm:cxn modelId="{2C5A5CD7-F72C-4EFA-BB3D-3A2FF403F967}" type="presParOf" srcId="{7BC9DD62-65AC-4D96-83B8-9F5D67F724C1}" destId="{AE1BB1C2-2A20-4473-875B-FF70D0432E83}" srcOrd="1" destOrd="0" presId="urn:microsoft.com/office/officeart/2005/8/layout/process3"/>
    <dgm:cxn modelId="{16B28721-D637-45DC-9120-986519F77171}" type="presParOf" srcId="{7BC9DD62-65AC-4D96-83B8-9F5D67F724C1}" destId="{BAF7107E-735C-4CBC-8E62-231632596B4D}" srcOrd="2" destOrd="0" presId="urn:microsoft.com/office/officeart/2005/8/layout/process3"/>
    <dgm:cxn modelId="{0EB1A10E-F44D-41AB-9BA0-33D881F12CE2}" type="presParOf" srcId="{8EB7C127-5641-4682-BB31-BB8CD7F6590B}" destId="{F22F89CF-3BFF-44F5-B9E1-F968AD96788C}" srcOrd="3" destOrd="0" presId="urn:microsoft.com/office/officeart/2005/8/layout/process3"/>
    <dgm:cxn modelId="{5C506667-F9CE-4036-9046-CE5A0276DE6B}" type="presParOf" srcId="{F22F89CF-3BFF-44F5-B9E1-F968AD96788C}" destId="{477C2172-D426-4F1D-A0A2-4FE97D52E7D5}" srcOrd="0" destOrd="0" presId="urn:microsoft.com/office/officeart/2005/8/layout/process3"/>
    <dgm:cxn modelId="{5332AC27-0637-4BC9-ABEE-A4AD845638B7}" type="presParOf" srcId="{8EB7C127-5641-4682-BB31-BB8CD7F6590B}" destId="{C25DA4F8-8D6F-44D0-8EEF-350B8108252B}" srcOrd="4" destOrd="0" presId="urn:microsoft.com/office/officeart/2005/8/layout/process3"/>
    <dgm:cxn modelId="{7E6F5584-547E-4612-9992-0605945A7416}" type="presParOf" srcId="{C25DA4F8-8D6F-44D0-8EEF-350B8108252B}" destId="{798A7D52-62E3-4851-A60E-3419178A16B4}" srcOrd="0" destOrd="0" presId="urn:microsoft.com/office/officeart/2005/8/layout/process3"/>
    <dgm:cxn modelId="{3FE9237A-CF0E-4B0C-9346-70D9C2AB48D5}" type="presParOf" srcId="{C25DA4F8-8D6F-44D0-8EEF-350B8108252B}" destId="{D673824F-2F77-4B37-8C68-5B1B6867D08E}" srcOrd="1" destOrd="0" presId="urn:microsoft.com/office/officeart/2005/8/layout/process3"/>
    <dgm:cxn modelId="{D4A2A69A-898C-44FC-81F2-9A977AC9BB99}" type="presParOf" srcId="{C25DA4F8-8D6F-44D0-8EEF-350B8108252B}" destId="{C0B75D8B-7CC3-4BB6-8D7D-F6BE291F881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2F17AEE-0BCD-4CBC-859F-06E4589C4135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7B59DD-BA0E-45C2-BA93-5027709BA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F0037-3C86-4458-B91E-5E0947927A20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30B7E-D92B-4A50-8ABC-23778F31661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919C0F-EFD5-40FF-87EF-926384857AC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EB47F-5629-46DA-8F04-BE8BB9BD9426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F0037-3C86-4458-B91E-5E0947927A20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F0037-3C86-4458-B91E-5E0947927A20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1200" dirty="0" smtClean="0">
                <a:latin typeface="Arial" pitchFamily="34" charset="0"/>
                <a:cs typeface="Arial" pitchFamily="34" charset="0"/>
              </a:rPr>
              <a:t>Search is an Opportunity to Position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your Brand Message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EB47F-5629-46DA-8F04-BE8BB9BD9426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F72FDD-1B56-40BC-A03C-FE089D749B77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9EB47F-5629-46DA-8F04-BE8BB9BD9426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1FC64-8774-46FE-8844-D908E6551C84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1FC64-8774-46FE-8844-D908E6551C84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81FC64-8774-46FE-8844-D908E6551C84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eaLnBrk="0" hangingPunct="0"/>
            <a:fld id="{345C966F-F1A7-4B4F-8AF8-A44C5644CC6B}" type="slidenum">
              <a:rPr lang="en-US" sz="1200">
                <a:latin typeface="Courier New" pitchFamily="49" charset="0"/>
                <a:ea typeface="ＭＳ Ｐゴシック" pitchFamily="34" charset="-128"/>
              </a:rPr>
              <a:pPr algn="r" eaLnBrk="0" hangingPunct="0"/>
              <a:t>37</a:t>
            </a:fld>
            <a:endParaRPr lang="en-US" sz="120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B99FCC-4646-4DE6-A580-0E40219B8573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Add a table of contents - agenda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5C104-079D-41C0-B682-C153749D5E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F0037-3C86-4458-B91E-5E0947927A20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>
              <a:defRPr/>
            </a:pPr>
            <a:endParaRPr lang="en-US" sz="1200" dirty="0" smtClean="0">
              <a:cs typeface="Arial" pitchFamily="34" charset="0"/>
            </a:endParaRPr>
          </a:p>
          <a:p>
            <a:pPr marL="457200">
              <a:defRPr/>
            </a:pPr>
            <a:r>
              <a:rPr lang="en-US" sz="1200" dirty="0" smtClean="0">
                <a:cs typeface="Arial" pitchFamily="34" charset="0"/>
              </a:rPr>
              <a:t>SEO is used to bridge the gap between search engines and browsers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EF0037-3C86-4458-B91E-5E0947927A20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 Title with Black border no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2578DC5-B881-4360-ABD5-B50EC2494A2D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2F796AD-59E7-47AA-8838-45DEF0CA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FF0D8B5-138C-4997-9C04-A4B516D62ABE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517325-2C1D-44A7-987A-D5DDE2741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B23D3B9-0693-42B2-8D0B-391F85FF7977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1C0BD7A-5983-4641-86F8-89DA05D74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D074C7-C80A-4A15-8C6D-AD36CAED7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 Title with Black border no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A88E-D6E6-454D-9CBF-58BA5395BF84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CFB0-4FF2-4625-8D24-0060FC0D3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F589-332F-4096-8DDB-04218BBE8926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98221-8A8A-4723-8CD1-4A3E920C1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5809A6-01A5-482D-A617-38DC294DCB3F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0CB37E2-A0D1-43BF-A3A0-CCD956F2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8AD7-70FE-48DB-A6E2-FF5C3A7D713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F12BB-0E06-4020-8909-F734C36BA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6DDDC-9292-4A82-9A48-FF8FF0DC7AC4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A044-F035-49FA-BF91-95EFBC22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AFE0-F051-4FA2-9821-361609C8C5A8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4B5A-A9A7-4BAF-A790-4EE74D2E0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FFDF-397D-4116-84C5-F105ECB8B975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E606C-138E-48BE-9BEA-9AE2D9706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52AA-02D4-4862-8689-975FDCA848F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3D7C-2DA2-4C8A-ABC2-5B8AFD3A4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8CEF-55BC-460F-9C5F-89A17FDC7CB3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A9C79-9E79-4CB6-9665-7111E142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2DD4-F065-40C6-8960-763B4CC67FB2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A7285-2AED-4602-AA69-B60CE2B83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09D110-59BF-4AF1-B1F6-DF965FCBBB52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7A58EA-A295-45E4-BD4C-99C905F70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F658A-DAD4-4DE6-9003-6A1489073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S-logo_top4PPT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IMS-logo_top4PPT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E2A38-D75F-499A-8FE7-60B1C6AB79FC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1FBB-E7DE-418F-AE60-EC6E5263A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FB7C-5BB9-461C-B9FF-FC6578A76815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EC75-562D-4BFD-9980-06560F64F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349D-40AE-4E59-B4CC-5A8C0558E91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F0E1-C3B2-4F8C-B676-B97D7171E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91489-5041-4A6D-BCAF-88AD70EB30E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2B69-80D8-4CDF-A2B1-EC521E6C2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7C62-6953-4227-AD62-E70D11901FB0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4DFD-F933-4832-9E1D-2C50CDCA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0A58-9D58-42DF-9D77-31D9EEAA910B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BBF8C-8FB9-412B-8572-3133733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3EA6-96B1-435B-A923-B721759D1ADE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7FAB2-E83E-4343-8E03-CC1B4E4B2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1FBF6B-01EC-4969-865E-15FC542B7FF6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E702C0B-9368-4429-900C-9733BC903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E2A2B-AEF1-4897-9E9B-01395C06CAE0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15560-1C2B-4E54-92DA-D19F71A11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83CFD-B5CB-4EE8-884C-C72CADBB19A8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3E408-668F-434F-BAA4-08F423D63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7BC5-F906-4F8D-85C7-29B7FEBAF0BD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7310-B285-485F-99FC-36029962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1ADD-9897-4FA4-85AB-533D0B751D8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D61CD-B630-4847-8A96-47425942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4F17-5E21-4C61-9742-8F4A31A8FA5B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4826-EA74-4382-AA60-6C8AC772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21F9-0E02-49CC-B3FC-8A5D435735C3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F829-556D-4175-A50D-D955DB743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D805-6728-4F27-AE2C-A0E62C16F6D8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8C1E-1D4F-4537-990D-9EB80383B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C512-B394-4F14-A916-6DEBF99ECBB3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57B2-887F-4054-966B-7AAF6EAE3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581C6-FBA2-437E-8CF1-BB98CD0D1A2C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BA01-99B5-41E2-A422-3D13AC835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9C15-D8D0-4725-98CC-4D6F39951F4A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DAA6-CBED-4172-8FA7-699D28D40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BD53C5C-833C-40BA-A875-705E66ABDD23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490A763-7853-427C-853D-843B37CC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3F89-9045-45A1-A318-1CE96506EAAE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C8B7-2258-494B-9357-0D7A84BA7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BBB1-F385-4036-8012-686495280209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3A3E-4444-4538-ACFF-BD1EE75C3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89137-87B0-499A-80EE-2DC32383109E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EF7D-B512-47C7-85F6-FDF9346D3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65F3-3175-4482-BB00-2B6C7965A7E4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CF33F-8CE8-49A4-ADE8-2D1A2A734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C659-4A86-4697-A2D9-2F6A33CDBA7A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E0EE-0258-4BA4-850E-863107B45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5B262B5-6204-4189-BF9C-4F704A7C31BD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F86D63-4105-4FCB-B5C1-5C3DA016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143D273-576D-41E7-99FD-018A468D6462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3693683-A964-4D8C-93A8-F8FBDB174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PPT_masterTop-bar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7" name="Picture 7" descr="PPT_masterTop-bar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PPT_masterTop-bar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87" r:id="rId2"/>
    <p:sldLayoutId id="2147485088" r:id="rId3"/>
    <p:sldLayoutId id="2147485089" r:id="rId4"/>
    <p:sldLayoutId id="2147485090" r:id="rId5"/>
    <p:sldLayoutId id="2147485091" r:id="rId6"/>
    <p:sldLayoutId id="2147485092" r:id="rId7"/>
    <p:sldLayoutId id="2147485093" r:id="rId8"/>
    <p:sldLayoutId id="2147485094" r:id="rId9"/>
    <p:sldLayoutId id="2147485095" r:id="rId10"/>
    <p:sldLayoutId id="2147485096" r:id="rId11"/>
    <p:sldLayoutId id="2147485097" r:id="rId12"/>
    <p:sldLayoutId id="2147485098" r:id="rId13"/>
    <p:sldLayoutId id="2147485100" r:id="rId14"/>
    <p:sldLayoutId id="2147485101" r:id="rId15"/>
    <p:sldLayoutId id="2147485111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3BBEBB-1AB1-4FCE-9FC2-03E1A0FBDE9C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6A0B5A-37F7-4907-8DA5-CCADAB847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6" descr="PPT_master-graphic.gi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299200"/>
            <a:ext cx="9144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" descr="DJ-Presentation-Footer-Slid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105" r:id="rId7"/>
    <p:sldLayoutId id="2147485061" r:id="rId8"/>
    <p:sldLayoutId id="2147485106" r:id="rId9"/>
    <p:sldLayoutId id="2147485062" r:id="rId10"/>
    <p:sldLayoutId id="2147485063" r:id="rId11"/>
    <p:sldLayoutId id="2147485064" r:id="rId12"/>
    <p:sldLayoutId id="2147485107" r:id="rId13"/>
    <p:sldLayoutId id="2147485108" r:id="rId14"/>
    <p:sldLayoutId id="2147485109" r:id="rId15"/>
    <p:sldLayoutId id="2147485110" r:id="rId1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C38E234-8FD3-4873-BDE8-7ADED1D1172B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6C25300-B9D4-4540-A986-3B0F06152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61A673E-BE9D-4681-A4BF-73BD95B8B7C2}" type="datetimeFigureOut">
              <a:rPr lang="en-US"/>
              <a:pPr>
                <a:defRPr/>
              </a:pPr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1A5557D-4B56-46FA-87C7-50A57039E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6" r:id="rId1"/>
    <p:sldLayoutId id="2147485077" r:id="rId2"/>
    <p:sldLayoutId id="2147485078" r:id="rId3"/>
    <p:sldLayoutId id="2147485079" r:id="rId4"/>
    <p:sldLayoutId id="2147485080" r:id="rId5"/>
    <p:sldLayoutId id="2147485081" r:id="rId6"/>
    <p:sldLayoutId id="2147485082" r:id="rId7"/>
    <p:sldLayoutId id="2147485083" r:id="rId8"/>
    <p:sldLayoutId id="2147485084" r:id="rId9"/>
    <p:sldLayoutId id="2147485085" r:id="rId10"/>
    <p:sldLayoutId id="2147485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com/select/KeywordToolExternal" TargetMode="External"/><Relationship Id="rId7" Type="http://schemas.openxmlformats.org/officeDocument/2006/relationships/hyperlink" Target="http://www.mattcutts.com/blog/canonical-link-ta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oogle.com/webmasters/docs/search-engine-optimization-starter-guide.pdf" TargetMode="External"/><Relationship Id="rId5" Type="http://schemas.openxmlformats.org/officeDocument/2006/relationships/hyperlink" Target="http://www.google.com/trends" TargetMode="External"/><Relationship Id="rId4" Type="http://schemas.openxmlformats.org/officeDocument/2006/relationships/hyperlink" Target="http://www.google.com/insights/search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85800" y="1905000"/>
            <a:ext cx="7620000" cy="1143000"/>
          </a:xfrm>
        </p:spPr>
        <p:txBody>
          <a:bodyPr/>
          <a:lstStyle/>
          <a:p>
            <a:r>
              <a:rPr lang="en-US" dirty="0" smtClean="0"/>
              <a:t>The Value of Search &amp; SEO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020904" cy="319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934200" cy="38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762000" y="914400"/>
            <a:ext cx="7620000" cy="4419600"/>
            <a:chOff x="762000" y="914400"/>
            <a:chExt cx="7620000" cy="4419600"/>
          </a:xfrm>
        </p:grpSpPr>
        <p:sp>
          <p:nvSpPr>
            <p:cNvPr id="16" name="Rectangle 15"/>
            <p:cNvSpPr/>
            <p:nvPr/>
          </p:nvSpPr>
          <p:spPr>
            <a:xfrm>
              <a:off x="762000" y="914400"/>
              <a:ext cx="7620000" cy="441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2057400"/>
              <a:ext cx="4705350" cy="156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752777"/>
            <a:ext cx="6705600" cy="534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7696200" cy="541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Courier New" pitchFamily="49" charset="0"/>
                <a:cs typeface="Courier New" pitchFamily="49" charset="0"/>
              </a:rPr>
              <a:t>SEOs Eat Their Young!</a:t>
            </a:r>
          </a:p>
          <a:p>
            <a:pPr algn="ctr"/>
            <a:endParaRPr lang="en-US" sz="4800" b="1" dirty="0" smtClean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sz="105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410200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(ok I made that one up, but….)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0" y="4876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SEO does have a PR problem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592831" cy="36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42565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…and is it any wonder?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How-pack-for-crui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250" y="304800"/>
            <a:ext cx="6838950" cy="6324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0"/>
            <a:ext cx="2209800" cy="44958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Really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eHow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600200" y="1974850"/>
            <a:ext cx="6934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Expose your brand to new customers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Generate </a:t>
            </a:r>
            <a:r>
              <a:rPr lang="en-US" sz="1600" dirty="0" smtClean="0"/>
              <a:t>revenue (sales</a:t>
            </a:r>
            <a:r>
              <a:rPr lang="en-US" sz="1600" dirty="0"/>
              <a:t>, leads, subscriptions, </a:t>
            </a:r>
            <a:r>
              <a:rPr lang="en-US" sz="1600" dirty="0" smtClean="0"/>
              <a:t>ad impressions)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Support </a:t>
            </a:r>
            <a:r>
              <a:rPr lang="en-US" sz="1600" dirty="0"/>
              <a:t>other initiatives (TV ads, trade shows, </a:t>
            </a:r>
            <a:r>
              <a:rPr lang="en-US" sz="1600" dirty="0" smtClean="0"/>
              <a:t>conferences)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einforce marketing messages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Drive people to a brick &amp; mortar (map, hours, coupons, store locator)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Reducing </a:t>
            </a:r>
            <a:r>
              <a:rPr lang="en-US" sz="1600" dirty="0"/>
              <a:t>staff resources (support library, </a:t>
            </a:r>
            <a:r>
              <a:rPr lang="en-US" sz="1600" dirty="0" smtClean="0"/>
              <a:t>FAQs)</a:t>
            </a:r>
            <a:endParaRPr lang="en-US" sz="16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Discover how your customers literally think about your brand/products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/>
              <a:t>Measure awareness of your brand or specific messaging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600" dirty="0" smtClean="0"/>
              <a:t>Inform content/product development areas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Real Value of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95400"/>
            <a:ext cx="9144000" cy="990600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Arial" pitchFamily="34" charset="0"/>
                <a:cs typeface="Arial" pitchFamily="34" charset="0"/>
              </a:rPr>
              <a:t>SEO Dos &amp; Don’ts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847975"/>
            <a:ext cx="685527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Sudden Surge in the Volume of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Links Pointing to JCPenney.com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0" y="381000"/>
            <a:ext cx="922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DON’T Waste Time Trying to Game the Algorithm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Sites that Suddenly Added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Links to JCPenney.com</a:t>
            </a:r>
          </a:p>
        </p:txBody>
      </p:sp>
      <p:pic>
        <p:nvPicPr>
          <p:cNvPr id="4" name="Picture 3" descr="ose-anchortext-500x4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78903"/>
            <a:ext cx="5638800" cy="463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Not an Effective Long Term Strategy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6057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a typeface="+mj-ea"/>
                <a:cs typeface="Arial" pitchFamily="34" charset="0"/>
              </a:rPr>
              <a:t>DO Understand the Value of Different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ea typeface="+mj-ea"/>
                <a:cs typeface="Arial" pitchFamily="34" charset="0"/>
              </a:rPr>
              <a:t>Types of Search Queries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4267200" cy="166199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Information Queries</a:t>
            </a:r>
          </a:p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Transaction Queries</a:t>
            </a:r>
          </a:p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cs typeface="Arial" pitchFamily="34" charset="0"/>
              </a:rPr>
              <a:t>Navigation Queries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838200" y="17526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Searchers are actively engaged, intent driven users</a:t>
            </a:r>
          </a:p>
          <a:p>
            <a:pPr marL="685800" indent="-342900"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marL="685800" indent="-3429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64% of web users employ search as the primary method of finding things online</a:t>
            </a:r>
          </a:p>
        </p:txBody>
      </p:sp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1143000"/>
          </a:xfrm>
        </p:spPr>
        <p:txBody>
          <a:bodyPr/>
          <a:lstStyle/>
          <a:p>
            <a:r>
              <a:rPr lang="en-US" dirty="0" smtClean="0"/>
              <a:t>Why Search?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352800"/>
            <a:ext cx="46767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3048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Information Queries - Search is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Used to Research Purchases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2124075"/>
            <a:ext cx="236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58% of Americans conduct such research online “at least occasionally.”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78% of adult Internet users in the U.S. do product or service research online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54347"/>
            <a:ext cx="5943600" cy="484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Transaction Queries – 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Search is Used to Buy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1470793"/>
            <a:ext cx="5181599" cy="511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pitchFamily="34" charset="0"/>
                <a:cs typeface="Arial" pitchFamily="34" charset="0"/>
              </a:rPr>
              <a:t>Navigation Queries –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Search is Used to Navigate </a:t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latin typeface="Arial" pitchFamily="34" charset="0"/>
                <a:cs typeface="Arial" pitchFamily="34" charset="0"/>
              </a:rPr>
              <a:t>to a Known Brand or Website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3622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Navigation Queries are an Ideal Opportunity to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Position Your Brand and Your Message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43100"/>
            <a:ext cx="6018249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Use the Title Tag &amp; Meta Description Tag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00173"/>
            <a:ext cx="5100638" cy="338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flipH="1">
            <a:off x="609600" y="3505200"/>
            <a:ext cx="1600200" cy="609600"/>
          </a:xfrm>
          <a:prstGeom prst="leftArrow">
            <a:avLst>
              <a:gd name="adj1" fmla="val 50000"/>
              <a:gd name="adj2" fmla="val 45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50" b="1" dirty="0">
                <a:solidFill>
                  <a:schemeClr val="bg1"/>
                </a:solidFill>
              </a:rPr>
              <a:t>Meta</a:t>
            </a:r>
          </a:p>
          <a:p>
            <a:pPr algn="ctr" eaLnBrk="0" hangingPunct="0"/>
            <a:r>
              <a:rPr lang="en-US" sz="1050" b="1" dirty="0">
                <a:solidFill>
                  <a:schemeClr val="bg1"/>
                </a:solidFill>
              </a:rPr>
              <a:t>Description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5029200" y="3276600"/>
            <a:ext cx="990600" cy="609600"/>
          </a:xfrm>
          <a:prstGeom prst="leftArrow">
            <a:avLst>
              <a:gd name="adj1" fmla="val 50000"/>
              <a:gd name="adj2" fmla="val 433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400" b="1" dirty="0">
                <a:solidFill>
                  <a:schemeClr val="bg1"/>
                </a:solidFill>
              </a:rPr>
              <a:t>Title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DO Support Other Marketing Initiatives with Search</a:t>
            </a:r>
          </a:p>
        </p:txBody>
      </p:sp>
      <p:pic>
        <p:nvPicPr>
          <p:cNvPr id="4" name="Picture 2" descr="justDoIt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057400"/>
            <a:ext cx="5981700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505200" y="5334000"/>
            <a:ext cx="1524000" cy="304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Arial" pitchFamily="34" charset="0"/>
              </a:rPr>
              <a:t>Search Trend for “Just Do It” Over Time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8458586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" y="1981200"/>
            <a:ext cx="22098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76400"/>
            <a:ext cx="451485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33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ea typeface="+mj-ea"/>
                <a:cs typeface="Arial" pitchFamily="34" charset="0"/>
              </a:rPr>
              <a:t>A Missed Opportunity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3782" y="586740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b="1" dirty="0" smtClean="0">
                <a:cs typeface="Arial" pitchFamily="34" charset="0"/>
              </a:rPr>
              <a:t>Google Search Results for “Just Do It”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85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Arial" pitchFamily="34" charset="0"/>
              </a:rPr>
              <a:t>Do Use Search Data to Gauge Brand Awareness &amp; Interest Over Time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8825263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52400" y="2286000"/>
            <a:ext cx="23622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81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Arial" pitchFamily="34" charset="0"/>
              </a:rPr>
              <a:t>DO Use Search to Identify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a typeface="+mj-ea"/>
                <a:cs typeface="Arial" pitchFamily="34" charset="0"/>
              </a:rPr>
              <a:t>Regional Interest in Products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4500"/>
            <a:ext cx="8320088" cy="47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90900"/>
            <a:ext cx="8382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d-organ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57300"/>
            <a:ext cx="7762875" cy="5219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20000" cy="1143000"/>
          </a:xfrm>
        </p:spPr>
        <p:txBody>
          <a:bodyPr/>
          <a:lstStyle/>
          <a:p>
            <a:r>
              <a:rPr lang="en-US" sz="3600" dirty="0" smtClean="0"/>
              <a:t>With Search Your Market Comes 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09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a typeface="+mj-ea"/>
                <a:cs typeface="Arial" pitchFamily="34" charset="0"/>
              </a:rPr>
              <a:t>DO Use Search To Help Monitor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ea typeface="+mj-ea"/>
                <a:cs typeface="Arial" pitchFamily="34" charset="0"/>
              </a:rPr>
              <a:t>Growth and Decline of Trends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05024"/>
            <a:ext cx="827887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8600" y="2057400"/>
            <a:ext cx="41148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602397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DO Make Sure That Every Point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of Entry Works to Satisfy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the Searcher’s Query Intent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43200" y="2187982"/>
            <a:ext cx="53340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Buy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Call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Share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Download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Subscribe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Watch a </a:t>
            </a:r>
            <a:r>
              <a:rPr lang="en-US" dirty="0" smtClean="0"/>
              <a:t>video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Click an ad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Add content (comments, posts)</a:t>
            </a:r>
            <a:endParaRPr lang="en-US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Send </a:t>
            </a:r>
            <a:r>
              <a:rPr lang="en-US" dirty="0"/>
              <a:t>people to a location or a </a:t>
            </a:r>
            <a:r>
              <a:rPr lang="en-US" dirty="0" smtClean="0"/>
              <a:t>store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4825"/>
            <a:ext cx="9144000" cy="9906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pitchFamily="34" charset="0"/>
                <a:cs typeface="Arial" pitchFamily="34" charset="0"/>
              </a:rPr>
              <a:t>DO Include SEO</a:t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Throughout Your Process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381000" y="1879600"/>
          <a:ext cx="85344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990600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DO Understand How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Search Engines “See” Your Site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86000" y="2514600"/>
            <a:ext cx="533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SITE:www.domainname.com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Show your indexed pages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err="1" smtClean="0"/>
              <a:t>CACHE:www.domainname.com</a:t>
            </a:r>
            <a:r>
              <a:rPr lang="en-US" dirty="0" smtClean="0"/>
              <a:t>/</a:t>
            </a:r>
            <a:r>
              <a:rPr lang="en-US" dirty="0" err="1" smtClean="0"/>
              <a:t>page.html</a:t>
            </a:r>
            <a:endParaRPr lang="en-US" dirty="0" smtClean="0"/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Click the “Text Only”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828800" y="2020888"/>
            <a:ext cx="5943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Code validation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Keyword density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Meta </a:t>
            </a:r>
            <a:r>
              <a:rPr lang="en-US" dirty="0"/>
              <a:t>keyword tag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Absolute volume of pages indexed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NOFOLLOW tags on links to “sculpt” or hoard or link equity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762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DON’T Waste Your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Time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524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DON’T Ignore SEO!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b="1" dirty="0" smtClean="0"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(your competitor isn’t)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6"/>
          <p:cNvSpPr>
            <a:spLocks noChangeArrowheads="1"/>
          </p:cNvSpPr>
          <p:nvPr/>
        </p:nvSpPr>
        <p:spPr bwMode="auto">
          <a:xfrm>
            <a:off x="1295400" y="1447800"/>
            <a:ext cx="7620000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Google Keyword Research</a:t>
            </a:r>
            <a:br>
              <a:rPr lang="en-US" sz="1400" dirty="0" smtClean="0"/>
            </a:br>
            <a:r>
              <a:rPr lang="en-US" sz="1400" dirty="0" smtClean="0">
                <a:hlinkClick r:id="rId3"/>
              </a:rPr>
              <a:t>https://adwords.google.com/select/KeywordToolExternal</a:t>
            </a:r>
            <a:r>
              <a:rPr lang="en-US" sz="14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Google Insights</a:t>
            </a:r>
            <a:br>
              <a:rPr lang="en-US" sz="1400" dirty="0" smtClean="0"/>
            </a:br>
            <a:r>
              <a:rPr lang="en-US" sz="1400" dirty="0" smtClean="0">
                <a:hlinkClick r:id="rId4"/>
              </a:rPr>
              <a:t>http://www.google.com/insights/search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Google Trends</a:t>
            </a:r>
            <a:br>
              <a:rPr lang="en-US" sz="1400" dirty="0" smtClean="0"/>
            </a:br>
            <a:r>
              <a:rPr lang="en-US" sz="1400" dirty="0" smtClean="0">
                <a:hlinkClick r:id="rId5"/>
              </a:rPr>
              <a:t>http://www.google.com/trends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Google SEO Starter Guide</a:t>
            </a:r>
            <a:br>
              <a:rPr lang="en-US" sz="1400" dirty="0" smtClean="0"/>
            </a:br>
            <a:r>
              <a:rPr lang="en-US" sz="1400" dirty="0" smtClean="0">
                <a:hlinkClick r:id="rId6"/>
              </a:rPr>
              <a:t>http://www.google.com/webmasters/docs/search-engine-optimization-starter-guide.pdf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/>
              <a:t>Canonical tag information</a:t>
            </a:r>
            <a:br>
              <a:rPr lang="en-US" sz="1400" dirty="0" smtClean="0"/>
            </a:br>
            <a:r>
              <a:rPr lang="en-US" sz="1400" dirty="0" smtClean="0">
                <a:hlinkClick r:id="rId7"/>
              </a:rPr>
              <a:t>http://www.mattcutts.com/blog/canonical-link-tag/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457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Tools in this Presentation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35052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More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838200" y="1828800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cs typeface="Arial" pitchFamily="34" charset="0"/>
              </a:rPr>
              <a:t>This presentation will be available</a:t>
            </a:r>
          </a:p>
          <a:p>
            <a:pPr algn="ctr"/>
            <a:r>
              <a:rPr lang="en-US" sz="2400" b="1" dirty="0" smtClean="0">
                <a:cs typeface="Arial" pitchFamily="34" charset="0"/>
              </a:rPr>
              <a:t>for download tomorrow at:</a:t>
            </a:r>
          </a:p>
          <a:p>
            <a:pPr algn="ctr"/>
            <a:endParaRPr lang="en-US" sz="2400" b="1" dirty="0" smtClean="0">
              <a:cs typeface="Arial" pitchFamily="34" charset="0"/>
            </a:endParaRPr>
          </a:p>
          <a:p>
            <a:pPr algn="ctr"/>
            <a:r>
              <a:rPr lang="en-US" sz="2400" b="1" dirty="0" smtClean="0">
                <a:cs typeface="Arial" pitchFamily="34" charset="0"/>
              </a:rPr>
              <a:t>www.alexbennert.com/CBS</a:t>
            </a:r>
            <a:endParaRPr lang="en-US" sz="2400" b="1" dirty="0">
              <a:cs typeface="Arial" pitchFamily="34" charset="0"/>
            </a:endParaRPr>
          </a:p>
          <a:p>
            <a:pPr algn="ctr"/>
            <a:endParaRPr lang="en-US" sz="2400" b="1" dirty="0">
              <a:cs typeface="Arial" pitchFamily="34" charset="0"/>
            </a:endParaRPr>
          </a:p>
          <a:p>
            <a:pPr algn="ctr"/>
            <a:r>
              <a:rPr lang="en-US" sz="2400" b="1" dirty="0">
                <a:cs typeface="Arial" pitchFamily="34" charset="0"/>
              </a:rPr>
              <a:t>Thank You!</a:t>
            </a:r>
          </a:p>
          <a:p>
            <a:pPr algn="ctr"/>
            <a:r>
              <a:rPr lang="en-US" sz="2400" b="1" dirty="0">
                <a:cs typeface="Arial" pitchFamily="34" charset="0"/>
              </a:rPr>
              <a:t>Alex Bennert</a:t>
            </a:r>
            <a:br>
              <a:rPr lang="en-US" sz="2400" b="1" dirty="0">
                <a:cs typeface="Arial" pitchFamily="34" charset="0"/>
              </a:rPr>
            </a:br>
            <a:endParaRPr lang="en-US" sz="2400" b="1" dirty="0">
              <a:cs typeface="Arial" pitchFamily="34" charset="0"/>
            </a:endParaRPr>
          </a:p>
          <a:p>
            <a:pPr algn="ctr"/>
            <a:r>
              <a:rPr lang="en-US" sz="2400" b="1" dirty="0">
                <a:cs typeface="Arial" pitchFamily="34" charset="0"/>
              </a:rPr>
              <a:t>@</a:t>
            </a:r>
            <a:r>
              <a:rPr lang="en-US" sz="2400" b="1" dirty="0" err="1" smtClean="0">
                <a:cs typeface="Arial" pitchFamily="34" charset="0"/>
              </a:rPr>
              <a:t>SEOsylph</a:t>
            </a:r>
          </a:p>
          <a:p>
            <a:pPr algn="ctr"/>
            <a:r>
              <a:rPr lang="en-US" sz="2400" b="1" dirty="0" smtClean="0">
                <a:cs typeface="Arial" pitchFamily="34" charset="0"/>
              </a:rPr>
              <a:t>ab@alexbennert.com</a:t>
            </a:r>
            <a:endParaRPr lang="en-US" sz="24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d-organ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762875" cy="5219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5" name="Rounded Rectangle 4"/>
          <p:cNvSpPr/>
          <p:nvPr/>
        </p:nvSpPr>
        <p:spPr>
          <a:xfrm>
            <a:off x="838200" y="1447800"/>
            <a:ext cx="5410200" cy="1981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48400" y="1524000"/>
            <a:ext cx="2590800" cy="4495800"/>
          </a:xfrm>
          <a:prstGeom prst="roundRect">
            <a:avLst/>
          </a:prstGeom>
          <a:solidFill>
            <a:srgbClr val="F2DCDB">
              <a:alpha val="12941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0" y="3048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/>
            <a:r>
              <a:rPr lang="en-US" b="1" dirty="0" smtClean="0">
                <a:cs typeface="Arial" pitchFamily="34" charset="0"/>
              </a:rPr>
              <a:t>Paid Search (PPC)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7162800" y="685800"/>
            <a:ext cx="408432" cy="114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2771023">
            <a:off x="6366009" y="408888"/>
            <a:ext cx="408432" cy="17673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8837757" cy="73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609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 smtClean="0"/>
              <a:t>PPC (pay-per-click) Cost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id-organi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90600"/>
            <a:ext cx="7762875" cy="52197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8" name="Rounded Rectangle 7"/>
          <p:cNvSpPr/>
          <p:nvPr/>
        </p:nvSpPr>
        <p:spPr>
          <a:xfrm>
            <a:off x="914400" y="3733800"/>
            <a:ext cx="5334000" cy="2514600"/>
          </a:xfrm>
          <a:prstGeom prst="roundRect">
            <a:avLst/>
          </a:prstGeom>
          <a:solidFill>
            <a:srgbClr val="F2DCDB">
              <a:alpha val="12941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343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85800" indent="-342900"/>
            <a:r>
              <a:rPr lang="en-US" b="1" dirty="0" smtClean="0">
                <a:cs typeface="Arial" pitchFamily="34" charset="0"/>
              </a:rPr>
              <a:t>Organic (Natural) Search</a:t>
            </a:r>
          </a:p>
        </p:txBody>
      </p:sp>
      <p:sp>
        <p:nvSpPr>
          <p:cNvPr id="9" name="Down Arrow 8"/>
          <p:cNvSpPr/>
          <p:nvPr/>
        </p:nvSpPr>
        <p:spPr>
          <a:xfrm rot="1301533">
            <a:off x="5955862" y="624767"/>
            <a:ext cx="408432" cy="38554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914400" y="2042279"/>
            <a:ext cx="7772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342900">
              <a:buFont typeface="Arial" pitchFamily="34" charset="0"/>
              <a:buChar char="•"/>
            </a:pPr>
            <a:r>
              <a:rPr lang="en-US" dirty="0" smtClean="0"/>
              <a:t>85% of searchers click on organic results</a:t>
            </a:r>
            <a:br>
              <a:rPr lang="en-US" dirty="0" smtClean="0"/>
            </a:br>
            <a:endParaRPr lang="en-US" dirty="0" smtClean="0"/>
          </a:p>
          <a:p>
            <a:pPr marL="685800" indent="-342900">
              <a:buFont typeface="Arial" pitchFamily="34" charset="0"/>
              <a:buChar char="•"/>
            </a:pPr>
            <a:r>
              <a:rPr lang="en-US" dirty="0" smtClean="0"/>
              <a:t>Searchers trust organic listings more than paid and that organic results are perceived as most relevant</a:t>
            </a:r>
            <a:br>
              <a:rPr lang="en-US" dirty="0" smtClean="0"/>
            </a:br>
            <a:endParaRPr lang="en-US" dirty="0" smtClean="0"/>
          </a:p>
          <a:p>
            <a:pPr marL="685800" indent="-3429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Organic search is one of the most cost-effective channel of qualified customer acquisition </a:t>
            </a:r>
          </a:p>
          <a:p>
            <a:pPr marL="685800" indent="-342900">
              <a:buFont typeface="Arial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marL="685800" indent="-342900">
              <a:buFont typeface="Arial" pitchFamily="34" charset="0"/>
              <a:buChar char="•"/>
            </a:pPr>
            <a:r>
              <a:rPr lang="en-US" dirty="0" smtClean="0"/>
              <a:t>Organic search provides value over time whereas paid search traffic disappears as soon as you stop your spend</a:t>
            </a:r>
          </a:p>
          <a:p>
            <a:pPr marL="6858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171" name="TextBox 5"/>
          <p:cNvSpPr txBox="1">
            <a:spLocks noChangeArrowheads="1"/>
          </p:cNvSpPr>
          <p:nvPr/>
        </p:nvSpPr>
        <p:spPr bwMode="auto">
          <a:xfrm>
            <a:off x="0" y="769937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/>
              <a:t>Organic (Natural)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0" y="1219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But….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Search Engines are Imperfect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2845475"/>
            <a:ext cx="81534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00100" indent="-342900"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Search engines are still rudimentary technology</a:t>
            </a:r>
          </a:p>
          <a:p>
            <a:pPr marL="800100" indent="-342900">
              <a:defRPr/>
            </a:pPr>
            <a:endParaRPr lang="en-US" dirty="0" smtClean="0">
              <a:cs typeface="Arial" pitchFamily="34" charset="0"/>
            </a:endParaRPr>
          </a:p>
          <a:p>
            <a:pPr marL="800100" indent="-342900"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No single search engine can (yet) parse every type of content and every kind of content delivery platform</a:t>
            </a:r>
          </a:p>
          <a:p>
            <a:pPr marL="800100" indent="-342900">
              <a:defRPr/>
            </a:pPr>
            <a:endParaRPr lang="en-US" dirty="0" smtClean="0">
              <a:cs typeface="Arial" pitchFamily="34" charset="0"/>
            </a:endParaRPr>
          </a:p>
          <a:p>
            <a:pPr marL="800100" indent="-342900">
              <a:buFont typeface="Arial" pitchFamily="34" charset="0"/>
              <a:buChar char="•"/>
              <a:defRPr/>
            </a:pPr>
            <a:r>
              <a:rPr lang="en-US" dirty="0" smtClean="0">
                <a:cs typeface="Arial" pitchFamily="34" charset="0"/>
              </a:rPr>
              <a:t>There are many gaps between what a browser can display and what a search engine can “see”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8229600" cy="18692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Identify and resolve technical barriers to getting your site crawled and indexed</a:t>
            </a:r>
          </a:p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Understand how your market is looking for your content</a:t>
            </a:r>
          </a:p>
          <a:p>
            <a:pPr marL="457200" indent="-457200">
              <a:lnSpc>
                <a:spcPct val="150000"/>
              </a:lnSpc>
              <a:spcBef>
                <a:spcPct val="30000"/>
              </a:spcBef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Send the right signals to be visible for relevant search queries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SEO (Search Engine Optimization)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17287</TotalTime>
  <Words>734</Words>
  <Application>Microsoft Office PowerPoint</Application>
  <PresentationFormat>On-screen Show (4:3)</PresentationFormat>
  <Paragraphs>173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Office Theme</vt:lpstr>
      <vt:lpstr>1_Office Theme</vt:lpstr>
      <vt:lpstr>1_Custom Design</vt:lpstr>
      <vt:lpstr>Custom Design</vt:lpstr>
      <vt:lpstr>The Value of Search &amp; SEO</vt:lpstr>
      <vt:lpstr>Why Search?</vt:lpstr>
      <vt:lpstr>With Search Your Market Comes to You</vt:lpstr>
      <vt:lpstr>Slide 4</vt:lpstr>
      <vt:lpstr>Slide 5</vt:lpstr>
      <vt:lpstr>Slide 6</vt:lpstr>
      <vt:lpstr>Slide 7</vt:lpstr>
      <vt:lpstr>Slide 8</vt:lpstr>
      <vt:lpstr>Slide 9</vt:lpstr>
      <vt:lpstr>Slide 10</vt:lpstr>
      <vt:lpstr>SEO does have a PR problem</vt:lpstr>
      <vt:lpstr>…and is it any wonder?</vt:lpstr>
      <vt:lpstr>Really eHow? </vt:lpstr>
      <vt:lpstr>Slide 14</vt:lpstr>
      <vt:lpstr>SEO Dos &amp; Don’ts</vt:lpstr>
      <vt:lpstr>Sudden Surge in the Volume of Links Pointing to JCPenney.com</vt:lpstr>
      <vt:lpstr>Sites that Suddenly Added Links to JCPenney.com</vt:lpstr>
      <vt:lpstr>Not an Effective Long Term Strategy</vt:lpstr>
      <vt:lpstr>Slide 19</vt:lpstr>
      <vt:lpstr>Information Queries - Search is Used to Research Purchases</vt:lpstr>
      <vt:lpstr>Transaction Queries –  Search is Used to Buy</vt:lpstr>
      <vt:lpstr>Navigation Queries –  Search is Used to Navigate  to a Known Brand or Website</vt:lpstr>
      <vt:lpstr>Navigation Queries are an Ideal Opportunity to Position Your Brand and Your Message</vt:lpstr>
      <vt:lpstr>Use the Title Tag &amp; Meta Description Tag</vt:lpstr>
      <vt:lpstr>DO Support Other Marketing Initiatives with Search</vt:lpstr>
      <vt:lpstr>Slide 26</vt:lpstr>
      <vt:lpstr>Slide 27</vt:lpstr>
      <vt:lpstr>Slide 28</vt:lpstr>
      <vt:lpstr>Slide 29</vt:lpstr>
      <vt:lpstr>Slide 30</vt:lpstr>
      <vt:lpstr>DO Make Sure That Every Point of Entry Works to Satisfy the Searcher’s Query Intent</vt:lpstr>
      <vt:lpstr>DO Include SEO Throughout Your Process</vt:lpstr>
      <vt:lpstr>DO Understand How Search Engines “See” Your Site</vt:lpstr>
      <vt:lpstr>Slide 34</vt:lpstr>
      <vt:lpstr>Slide 35</vt:lpstr>
      <vt:lpstr>Slide 36</vt:lpstr>
      <vt:lpstr>Slide 37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 User</dc:creator>
  <cp:lastModifiedBy>Lenovo User</cp:lastModifiedBy>
  <cp:revision>1470</cp:revision>
  <dcterms:created xsi:type="dcterms:W3CDTF">2009-09-30T00:22:25Z</dcterms:created>
  <dcterms:modified xsi:type="dcterms:W3CDTF">2011-05-25T02:46:51Z</dcterms:modified>
</cp:coreProperties>
</file>